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C154-AA6E-4BF1-A968-4B3C08F66503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4591A2-2585-4480-AC31-4F3B25745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C154-AA6E-4BF1-A968-4B3C08F66503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91A2-2585-4480-AC31-4F3B25745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C154-AA6E-4BF1-A968-4B3C08F66503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91A2-2585-4480-AC31-4F3B25745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C154-AA6E-4BF1-A968-4B3C08F66503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4591A2-2585-4480-AC31-4F3B25745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C154-AA6E-4BF1-A968-4B3C08F66503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91A2-2585-4480-AC31-4F3B257455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C154-AA6E-4BF1-A968-4B3C08F66503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91A2-2585-4480-AC31-4F3B25745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C154-AA6E-4BF1-A968-4B3C08F66503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D4591A2-2585-4480-AC31-4F3B257455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C154-AA6E-4BF1-A968-4B3C08F66503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91A2-2585-4480-AC31-4F3B25745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C154-AA6E-4BF1-A968-4B3C08F66503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91A2-2585-4480-AC31-4F3B25745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C154-AA6E-4BF1-A968-4B3C08F66503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91A2-2585-4480-AC31-4F3B25745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C154-AA6E-4BF1-A968-4B3C08F66503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91A2-2585-4480-AC31-4F3B257455F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FCC154-AA6E-4BF1-A968-4B3C08F66503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4591A2-2585-4480-AC31-4F3B257455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162800" cy="2079625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/>
              <a:t>THIS IS POWER POINT AND SOHAIL MOGHAL CAN TYPE URDU ON IT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19200" y="2590800"/>
            <a:ext cx="6781800" cy="2590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84632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r-PK" sz="66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Aleem Urdu Unicode" pitchFamily="2" charset="-78"/>
              </a:rPr>
              <a:t>یہ پاور پوائنٹ</a:t>
            </a:r>
            <a:r>
              <a:rPr kumimoji="0" lang="ur-PK" sz="6600" b="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Aleem Urdu Unicode" pitchFamily="2" charset="-78"/>
              </a:rPr>
              <a:t> ہے اور سہیل مغل اس پر اردو ٹائپ کرسکتا ہے</a:t>
            </a:r>
            <a:endParaRPr kumimoji="0" lang="en-US" sz="66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Aleem Urdu Unicode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</TotalTime>
  <Words>25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THIS IS POWER POINT AND SOHAIL MOGHAL CAN TYPE URDU ON IT</vt:lpstr>
    </vt:vector>
  </TitlesOfParts>
  <Company>MOGHALS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POWER POINT AND SOHAIL MOGHAL CAN TYPE URDU ON IT</dc:title>
  <dc:creator>Sohail Moghal</dc:creator>
  <cp:lastModifiedBy>Sohail Moghal</cp:lastModifiedBy>
  <cp:revision>2</cp:revision>
  <dcterms:created xsi:type="dcterms:W3CDTF">2012-12-02T16:00:24Z</dcterms:created>
  <dcterms:modified xsi:type="dcterms:W3CDTF">2012-12-02T16:16:07Z</dcterms:modified>
</cp:coreProperties>
</file>